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Lst>
  <p:sldIdLst>
    <p:sldId id="275" r:id="rId5"/>
  </p:sldIdLst>
  <p:sldSz cx="5327650" cy="7559675"/>
  <p:notesSz cx="6797675" cy="9926638"/>
  <p:defaultTextStyle>
    <a:defPPr>
      <a:defRPr lang="da-DK"/>
    </a:defPPr>
    <a:lvl1pPr marL="0" algn="l" defTabSz="618244" rtl="0" eaLnBrk="1" latinLnBrk="0" hangingPunct="1">
      <a:defRPr sz="1217" kern="1200">
        <a:solidFill>
          <a:schemeClr val="tx1"/>
        </a:solidFill>
        <a:latin typeface="+mn-lt"/>
        <a:ea typeface="+mn-ea"/>
        <a:cs typeface="+mn-cs"/>
      </a:defRPr>
    </a:lvl1pPr>
    <a:lvl2pPr marL="309122" algn="l" defTabSz="618244" rtl="0" eaLnBrk="1" latinLnBrk="0" hangingPunct="1">
      <a:defRPr sz="1217" kern="1200">
        <a:solidFill>
          <a:schemeClr val="tx1"/>
        </a:solidFill>
        <a:latin typeface="+mn-lt"/>
        <a:ea typeface="+mn-ea"/>
        <a:cs typeface="+mn-cs"/>
      </a:defRPr>
    </a:lvl2pPr>
    <a:lvl3pPr marL="618244" algn="l" defTabSz="618244" rtl="0" eaLnBrk="1" latinLnBrk="0" hangingPunct="1">
      <a:defRPr sz="1217" kern="1200">
        <a:solidFill>
          <a:schemeClr val="tx1"/>
        </a:solidFill>
        <a:latin typeface="+mn-lt"/>
        <a:ea typeface="+mn-ea"/>
        <a:cs typeface="+mn-cs"/>
      </a:defRPr>
    </a:lvl3pPr>
    <a:lvl4pPr marL="927366" algn="l" defTabSz="618244" rtl="0" eaLnBrk="1" latinLnBrk="0" hangingPunct="1">
      <a:defRPr sz="1217" kern="1200">
        <a:solidFill>
          <a:schemeClr val="tx1"/>
        </a:solidFill>
        <a:latin typeface="+mn-lt"/>
        <a:ea typeface="+mn-ea"/>
        <a:cs typeface="+mn-cs"/>
      </a:defRPr>
    </a:lvl4pPr>
    <a:lvl5pPr marL="1236488" algn="l" defTabSz="618244" rtl="0" eaLnBrk="1" latinLnBrk="0" hangingPunct="1">
      <a:defRPr sz="1217" kern="1200">
        <a:solidFill>
          <a:schemeClr val="tx1"/>
        </a:solidFill>
        <a:latin typeface="+mn-lt"/>
        <a:ea typeface="+mn-ea"/>
        <a:cs typeface="+mn-cs"/>
      </a:defRPr>
    </a:lvl5pPr>
    <a:lvl6pPr marL="1545610" algn="l" defTabSz="618244" rtl="0" eaLnBrk="1" latinLnBrk="0" hangingPunct="1">
      <a:defRPr sz="1217" kern="1200">
        <a:solidFill>
          <a:schemeClr val="tx1"/>
        </a:solidFill>
        <a:latin typeface="+mn-lt"/>
        <a:ea typeface="+mn-ea"/>
        <a:cs typeface="+mn-cs"/>
      </a:defRPr>
    </a:lvl6pPr>
    <a:lvl7pPr marL="1854731" algn="l" defTabSz="618244" rtl="0" eaLnBrk="1" latinLnBrk="0" hangingPunct="1">
      <a:defRPr sz="1217" kern="1200">
        <a:solidFill>
          <a:schemeClr val="tx1"/>
        </a:solidFill>
        <a:latin typeface="+mn-lt"/>
        <a:ea typeface="+mn-ea"/>
        <a:cs typeface="+mn-cs"/>
      </a:defRPr>
    </a:lvl7pPr>
    <a:lvl8pPr marL="2163854" algn="l" defTabSz="618244" rtl="0" eaLnBrk="1" latinLnBrk="0" hangingPunct="1">
      <a:defRPr sz="1217" kern="1200">
        <a:solidFill>
          <a:schemeClr val="tx1"/>
        </a:solidFill>
        <a:latin typeface="+mn-lt"/>
        <a:ea typeface="+mn-ea"/>
        <a:cs typeface="+mn-cs"/>
      </a:defRPr>
    </a:lvl8pPr>
    <a:lvl9pPr marL="2472975" algn="l" defTabSz="618244" rtl="0" eaLnBrk="1" latinLnBrk="0" hangingPunct="1">
      <a:defRPr sz="1217"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userDrawn="1">
          <p15:clr>
            <a:srgbClr val="A4A3A4"/>
          </p15:clr>
        </p15:guide>
        <p15:guide id="2" pos="167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95" autoAdjust="0"/>
  </p:normalViewPr>
  <p:slideViewPr>
    <p:cSldViewPr snapToGrid="0">
      <p:cViewPr>
        <p:scale>
          <a:sx n="100" d="100"/>
          <a:sy n="100" d="100"/>
        </p:scale>
        <p:origin x="1524" y="-1756"/>
      </p:cViewPr>
      <p:guideLst>
        <p:guide orient="horz" pos="2381"/>
        <p:guide pos="1678"/>
      </p:guideLst>
    </p:cSldViewPr>
  </p:slideViewPr>
  <p:outlineViewPr>
    <p:cViewPr>
      <p:scale>
        <a:sx n="33" d="100"/>
        <a:sy n="33" d="100"/>
      </p:scale>
      <p:origin x="0" y="-594"/>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side flyer variant 5">
    <p:spTree>
      <p:nvGrpSpPr>
        <p:cNvPr id="1" name=""/>
        <p:cNvGrpSpPr/>
        <p:nvPr/>
      </p:nvGrpSpPr>
      <p:grpSpPr>
        <a:xfrm>
          <a:off x="0" y="0"/>
          <a:ext cx="0" cy="0"/>
          <a:chOff x="0" y="0"/>
          <a:chExt cx="0" cy="0"/>
        </a:xfrm>
      </p:grpSpPr>
      <p:sp>
        <p:nvSpPr>
          <p:cNvPr id="5" name="Rektangel 4"/>
          <p:cNvSpPr/>
          <p:nvPr userDrawn="1"/>
        </p:nvSpPr>
        <p:spPr>
          <a:xfrm>
            <a:off x="0" y="0"/>
            <a:ext cx="5327650" cy="7153275"/>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381" tIns="5690" rIns="11381" bIns="5690" numCol="1" spcCol="0" rtlCol="0" fromWordArt="0" anchor="ctr" anchorCtr="0" forceAA="0" compatLnSpc="1">
            <a:prstTxWarp prst="textNoShape">
              <a:avLst/>
            </a:prstTxWarp>
            <a:noAutofit/>
          </a:bodyPr>
          <a:lstStyle/>
          <a:p>
            <a:pPr algn="ctr"/>
            <a:endParaRPr lang="da-DK" sz="860" dirty="0"/>
          </a:p>
        </p:txBody>
      </p:sp>
      <p:sp>
        <p:nvSpPr>
          <p:cNvPr id="4" name="Pladsholder til billede 3"/>
          <p:cNvSpPr>
            <a:spLocks noGrp="1"/>
          </p:cNvSpPr>
          <p:nvPr>
            <p:ph type="pic" sz="quarter" idx="34" hasCustomPrompt="1"/>
          </p:nvPr>
        </p:nvSpPr>
        <p:spPr>
          <a:xfrm>
            <a:off x="0" y="0"/>
            <a:ext cx="5338326" cy="3249076"/>
          </a:xfrm>
          <a:prstGeom prst="rect">
            <a:avLst/>
          </a:prstGeom>
        </p:spPr>
        <p:txBody>
          <a:bodyPr/>
          <a:lstStyle>
            <a:lvl1pPr marL="0" indent="0">
              <a:buNone/>
              <a:defRPr sz="1000"/>
            </a:lvl1pPr>
          </a:lstStyle>
          <a:p>
            <a:r>
              <a:rPr lang="da-DK" dirty="0"/>
              <a:t>Klik for at indsætte billede</a:t>
            </a:r>
          </a:p>
        </p:txBody>
      </p:sp>
      <p:sp>
        <p:nvSpPr>
          <p:cNvPr id="2" name="Titel 1"/>
          <p:cNvSpPr>
            <a:spLocks noGrp="1"/>
          </p:cNvSpPr>
          <p:nvPr>
            <p:ph type="title" hasCustomPrompt="1"/>
          </p:nvPr>
        </p:nvSpPr>
        <p:spPr>
          <a:xfrm>
            <a:off x="0" y="2219325"/>
            <a:ext cx="5338326" cy="904876"/>
          </a:xfrm>
          <a:solidFill>
            <a:schemeClr val="tx2">
              <a:alpha val="70000"/>
            </a:schemeClr>
          </a:solidFill>
        </p:spPr>
        <p:txBody>
          <a:bodyPr lIns="396000" tIns="180000" rIns="360000" bIns="180000">
            <a:noAutofit/>
          </a:bodyPr>
          <a:lstStyle>
            <a:lvl1pPr>
              <a:defRPr sz="2800">
                <a:solidFill>
                  <a:schemeClr val="bg1"/>
                </a:solidFill>
                <a:latin typeface="+mn-lt"/>
              </a:defRPr>
            </a:lvl1pPr>
          </a:lstStyle>
          <a:p>
            <a:r>
              <a:rPr lang="da-DK" dirty="0"/>
              <a:t>Skriv overskrift</a:t>
            </a:r>
          </a:p>
        </p:txBody>
      </p:sp>
      <p:sp>
        <p:nvSpPr>
          <p:cNvPr id="6" name="Pladsholder til tekst 5"/>
          <p:cNvSpPr>
            <a:spLocks noGrp="1"/>
          </p:cNvSpPr>
          <p:nvPr>
            <p:ph type="body" sz="quarter" idx="35" hasCustomPrompt="1"/>
          </p:nvPr>
        </p:nvSpPr>
        <p:spPr>
          <a:xfrm>
            <a:off x="366713" y="4578861"/>
            <a:ext cx="4605337" cy="2137311"/>
          </a:xfrm>
          <a:prstGeom prst="rect">
            <a:avLst/>
          </a:prstGeom>
        </p:spPr>
        <p:txBody>
          <a:bodyPr lIns="0" rIns="0">
            <a:noAutofit/>
          </a:bodyPr>
          <a:lstStyle>
            <a:lvl1pPr marL="0" indent="0">
              <a:buNone/>
              <a:defRPr sz="1200">
                <a:solidFill>
                  <a:schemeClr val="bg1"/>
                </a:solidFill>
              </a:defRPr>
            </a:lvl1pPr>
            <a:lvl2pPr marL="180975" indent="-123825">
              <a:defRPr sz="1200">
                <a:solidFill>
                  <a:schemeClr val="bg1"/>
                </a:solidFill>
              </a:defRPr>
            </a:lvl2pPr>
            <a:lvl3pPr marL="266700" indent="-152400">
              <a:defRPr sz="1200">
                <a:solidFill>
                  <a:schemeClr val="bg1"/>
                </a:solidFill>
              </a:defRPr>
            </a:lvl3pPr>
            <a:lvl4pPr>
              <a:defRPr sz="1400">
                <a:solidFill>
                  <a:schemeClr val="bg1"/>
                </a:solidFill>
              </a:defRPr>
            </a:lvl4pPr>
            <a:lvl5pPr>
              <a:defRPr sz="1400">
                <a:solidFill>
                  <a:schemeClr val="bg1"/>
                </a:solidFill>
              </a:defRPr>
            </a:lvl5pPr>
          </a:lstStyle>
          <a:p>
            <a:pPr lvl="0"/>
            <a:r>
              <a:rPr lang="da-DK" dirty="0"/>
              <a:t>Skriv din brødtekst her</a:t>
            </a:r>
          </a:p>
          <a:p>
            <a:pPr lvl="1"/>
            <a:r>
              <a:rPr lang="da-DK" dirty="0"/>
              <a:t>Andet niveau</a:t>
            </a:r>
          </a:p>
          <a:p>
            <a:pPr lvl="2"/>
            <a:r>
              <a:rPr lang="da-DK" dirty="0"/>
              <a:t>Tredje niveau</a:t>
            </a:r>
          </a:p>
        </p:txBody>
      </p:sp>
      <p:sp>
        <p:nvSpPr>
          <p:cNvPr id="9" name="Pladsholder til tekst 5"/>
          <p:cNvSpPr>
            <a:spLocks noGrp="1"/>
          </p:cNvSpPr>
          <p:nvPr>
            <p:ph type="body" sz="quarter" idx="36" hasCustomPrompt="1"/>
          </p:nvPr>
        </p:nvSpPr>
        <p:spPr>
          <a:xfrm>
            <a:off x="366713" y="3521588"/>
            <a:ext cx="4605337" cy="813335"/>
          </a:xfrm>
          <a:prstGeom prst="rect">
            <a:avLst/>
          </a:prstGeom>
        </p:spPr>
        <p:txBody>
          <a:bodyPr lIns="0" rIns="0">
            <a:noAutofit/>
          </a:bodyPr>
          <a:lstStyle>
            <a:lvl1pPr marL="0" indent="0">
              <a:buNone/>
              <a:defRPr sz="1600" baseline="0">
                <a:solidFill>
                  <a:schemeClr val="bg1"/>
                </a:solidFill>
              </a:defRPr>
            </a:lvl1pPr>
            <a:lvl2pPr marL="180975" indent="-123825">
              <a:defRPr sz="1600">
                <a:solidFill>
                  <a:schemeClr val="bg1"/>
                </a:solidFill>
              </a:defRPr>
            </a:lvl2pPr>
            <a:lvl3pPr marL="266700" indent="-152400">
              <a:defRPr sz="1600">
                <a:solidFill>
                  <a:schemeClr val="bg1"/>
                </a:solidFill>
              </a:defRPr>
            </a:lvl3pPr>
            <a:lvl4pPr>
              <a:defRPr sz="1400">
                <a:solidFill>
                  <a:schemeClr val="bg1"/>
                </a:solidFill>
              </a:defRPr>
            </a:lvl4pPr>
            <a:lvl5pPr>
              <a:defRPr sz="1400">
                <a:solidFill>
                  <a:schemeClr val="bg1"/>
                </a:solidFill>
              </a:defRPr>
            </a:lvl5pPr>
          </a:lstStyle>
          <a:p>
            <a:pPr lvl="0"/>
            <a:r>
              <a:rPr lang="da-DK" dirty="0"/>
              <a:t>Skriv dit hovedbudskab i 1-2 sætninger her</a:t>
            </a:r>
          </a:p>
          <a:p>
            <a:pPr lvl="1"/>
            <a:r>
              <a:rPr lang="da-DK" dirty="0"/>
              <a:t>Andet niveau</a:t>
            </a:r>
          </a:p>
          <a:p>
            <a:pPr lvl="2"/>
            <a:r>
              <a:rPr lang="da-DK" dirty="0"/>
              <a:t>Tredje niveau</a:t>
            </a:r>
          </a:p>
        </p:txBody>
      </p:sp>
    </p:spTree>
    <p:extLst>
      <p:ext uri="{BB962C8B-B14F-4D97-AF65-F5344CB8AC3E}">
        <p14:creationId xmlns:p14="http://schemas.microsoft.com/office/powerpoint/2010/main" val="2599448252"/>
      </p:ext>
    </p:extLst>
  </p:cSld>
  <p:clrMapOvr>
    <a:masterClrMapping/>
  </p:clrMapOvr>
  <p:extLst>
    <p:ext uri="{DCECCB84-F9BA-43D5-87BE-67443E8EF086}">
      <p15:sldGuideLst xmlns:p15="http://schemas.microsoft.com/office/powerpoint/2012/main">
        <p15:guide id="1" orient="horz" pos="4422">
          <p15:clr>
            <a:srgbClr val="FBAE40"/>
          </p15:clr>
        </p15:guide>
        <p15:guide id="2" pos="23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side flyer variant 3">
    <p:spTree>
      <p:nvGrpSpPr>
        <p:cNvPr id="1" name=""/>
        <p:cNvGrpSpPr/>
        <p:nvPr/>
      </p:nvGrpSpPr>
      <p:grpSpPr>
        <a:xfrm>
          <a:off x="0" y="0"/>
          <a:ext cx="0" cy="0"/>
          <a:chOff x="0" y="0"/>
          <a:chExt cx="0" cy="0"/>
        </a:xfrm>
      </p:grpSpPr>
      <p:sp>
        <p:nvSpPr>
          <p:cNvPr id="5" name="Rektangel 4"/>
          <p:cNvSpPr/>
          <p:nvPr userDrawn="1"/>
        </p:nvSpPr>
        <p:spPr>
          <a:xfrm>
            <a:off x="0" y="2419350"/>
            <a:ext cx="5327650" cy="1503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381" tIns="5690" rIns="11381" bIns="5690" numCol="1" spcCol="0" rtlCol="0" fromWordArt="0" anchor="ctr" anchorCtr="0" forceAA="0" compatLnSpc="1">
            <a:prstTxWarp prst="textNoShape">
              <a:avLst/>
            </a:prstTxWarp>
            <a:noAutofit/>
          </a:bodyPr>
          <a:lstStyle/>
          <a:p>
            <a:pPr algn="ctr"/>
            <a:endParaRPr lang="da-DK" sz="860" dirty="0"/>
          </a:p>
        </p:txBody>
      </p:sp>
      <p:sp>
        <p:nvSpPr>
          <p:cNvPr id="4" name="Pladsholder til billede 3"/>
          <p:cNvSpPr>
            <a:spLocks noGrp="1"/>
          </p:cNvSpPr>
          <p:nvPr>
            <p:ph type="pic" sz="quarter" idx="34" hasCustomPrompt="1"/>
          </p:nvPr>
        </p:nvSpPr>
        <p:spPr>
          <a:xfrm>
            <a:off x="0" y="0"/>
            <a:ext cx="5327650" cy="2419350"/>
          </a:xfrm>
          <a:prstGeom prst="rect">
            <a:avLst/>
          </a:prstGeom>
        </p:spPr>
        <p:txBody>
          <a:bodyPr/>
          <a:lstStyle>
            <a:lvl1pPr marL="0" indent="0">
              <a:buNone/>
              <a:defRPr sz="1000"/>
            </a:lvl1pPr>
          </a:lstStyle>
          <a:p>
            <a:r>
              <a:rPr lang="da-DK" dirty="0"/>
              <a:t>Klik for at indsætte billede</a:t>
            </a:r>
          </a:p>
        </p:txBody>
      </p:sp>
      <p:sp>
        <p:nvSpPr>
          <p:cNvPr id="9" name="Titel 1"/>
          <p:cNvSpPr>
            <a:spLocks noGrp="1"/>
          </p:cNvSpPr>
          <p:nvPr>
            <p:ph type="title" hasCustomPrompt="1"/>
          </p:nvPr>
        </p:nvSpPr>
        <p:spPr>
          <a:xfrm>
            <a:off x="366713" y="2819118"/>
            <a:ext cx="4605338" cy="743760"/>
          </a:xfrm>
          <a:noFill/>
        </p:spPr>
        <p:txBody>
          <a:bodyPr lIns="0" tIns="0" rIns="0" bIns="0" anchor="b">
            <a:noAutofit/>
          </a:bodyPr>
          <a:lstStyle>
            <a:lvl1pPr>
              <a:defRPr sz="2800">
                <a:solidFill>
                  <a:schemeClr val="tx1"/>
                </a:solidFill>
                <a:latin typeface="+mn-lt"/>
              </a:defRPr>
            </a:lvl1pPr>
          </a:lstStyle>
          <a:p>
            <a:r>
              <a:rPr lang="da-DK" dirty="0"/>
              <a:t>Skriv overskrift</a:t>
            </a:r>
          </a:p>
        </p:txBody>
      </p:sp>
      <p:sp>
        <p:nvSpPr>
          <p:cNvPr id="10" name="Pladsholder til tekst 5"/>
          <p:cNvSpPr>
            <a:spLocks noGrp="1"/>
          </p:cNvSpPr>
          <p:nvPr>
            <p:ph type="body" sz="quarter" idx="35" hasCustomPrompt="1"/>
          </p:nvPr>
        </p:nvSpPr>
        <p:spPr>
          <a:xfrm>
            <a:off x="366713" y="4749772"/>
            <a:ext cx="4605337" cy="1744646"/>
          </a:xfrm>
          <a:prstGeom prst="rect">
            <a:avLst/>
          </a:prstGeom>
        </p:spPr>
        <p:txBody>
          <a:bodyPr lIns="0" rIns="0">
            <a:noAutofit/>
          </a:bodyPr>
          <a:lstStyle>
            <a:lvl1pPr marL="0" indent="0">
              <a:buNone/>
              <a:defRPr sz="1200">
                <a:solidFill>
                  <a:schemeClr val="tx1"/>
                </a:solidFill>
              </a:defRPr>
            </a:lvl1pPr>
            <a:lvl2pPr marL="180975" indent="-123825">
              <a:defRPr sz="1200">
                <a:solidFill>
                  <a:schemeClr val="tx1"/>
                </a:solidFill>
              </a:defRPr>
            </a:lvl2pPr>
            <a:lvl3pPr marL="266700" indent="-152400">
              <a:defRPr sz="1200">
                <a:solidFill>
                  <a:schemeClr val="tx1"/>
                </a:solidFill>
              </a:defRPr>
            </a:lvl3pPr>
            <a:lvl4pPr>
              <a:defRPr sz="1400">
                <a:solidFill>
                  <a:schemeClr val="bg1"/>
                </a:solidFill>
              </a:defRPr>
            </a:lvl4pPr>
            <a:lvl5pPr>
              <a:defRPr sz="1400">
                <a:solidFill>
                  <a:schemeClr val="bg1"/>
                </a:solidFill>
              </a:defRPr>
            </a:lvl5pPr>
          </a:lstStyle>
          <a:p>
            <a:pPr lvl="0"/>
            <a:r>
              <a:rPr lang="da-DK" dirty="0"/>
              <a:t>Skriv din brødtekst her</a:t>
            </a:r>
          </a:p>
          <a:p>
            <a:pPr lvl="1"/>
            <a:r>
              <a:rPr lang="da-DK" dirty="0"/>
              <a:t>Andet niveau</a:t>
            </a:r>
          </a:p>
          <a:p>
            <a:pPr lvl="2"/>
            <a:r>
              <a:rPr lang="da-DK" dirty="0"/>
              <a:t>Tredje niveau</a:t>
            </a:r>
          </a:p>
        </p:txBody>
      </p:sp>
      <p:sp>
        <p:nvSpPr>
          <p:cNvPr id="11" name="Pladsholder til tekst 5"/>
          <p:cNvSpPr>
            <a:spLocks noGrp="1"/>
          </p:cNvSpPr>
          <p:nvPr>
            <p:ph type="body" sz="quarter" idx="36" hasCustomPrompt="1"/>
          </p:nvPr>
        </p:nvSpPr>
        <p:spPr>
          <a:xfrm>
            <a:off x="366713" y="3749657"/>
            <a:ext cx="4605337" cy="813335"/>
          </a:xfrm>
          <a:prstGeom prst="rect">
            <a:avLst/>
          </a:prstGeom>
        </p:spPr>
        <p:txBody>
          <a:bodyPr lIns="0" rIns="0">
            <a:noAutofit/>
          </a:bodyPr>
          <a:lstStyle>
            <a:lvl1pPr marL="0" indent="0">
              <a:buNone/>
              <a:defRPr sz="1600" baseline="0">
                <a:solidFill>
                  <a:schemeClr val="tx1"/>
                </a:solidFill>
              </a:defRPr>
            </a:lvl1pPr>
            <a:lvl2pPr marL="180975" indent="-123825">
              <a:defRPr sz="1600">
                <a:solidFill>
                  <a:schemeClr val="tx1"/>
                </a:solidFill>
              </a:defRPr>
            </a:lvl2pPr>
            <a:lvl3pPr marL="266700" indent="-152400">
              <a:defRPr sz="1600">
                <a:solidFill>
                  <a:schemeClr val="tx1"/>
                </a:solidFill>
              </a:defRPr>
            </a:lvl3pPr>
            <a:lvl4pPr>
              <a:defRPr sz="1400">
                <a:solidFill>
                  <a:schemeClr val="bg1"/>
                </a:solidFill>
              </a:defRPr>
            </a:lvl4pPr>
            <a:lvl5pPr>
              <a:defRPr sz="1400">
                <a:solidFill>
                  <a:schemeClr val="bg1"/>
                </a:solidFill>
              </a:defRPr>
            </a:lvl5pPr>
          </a:lstStyle>
          <a:p>
            <a:pPr lvl="0"/>
            <a:r>
              <a:rPr lang="da-DK" dirty="0"/>
              <a:t>Skriv dit hovedbudskab i 1-2 sætninger her</a:t>
            </a:r>
          </a:p>
          <a:p>
            <a:pPr lvl="1"/>
            <a:r>
              <a:rPr lang="da-DK" dirty="0"/>
              <a:t>Andet niveau</a:t>
            </a:r>
          </a:p>
          <a:p>
            <a:pPr lvl="2"/>
            <a:r>
              <a:rPr lang="da-DK" dirty="0"/>
              <a:t>Tredje niveau</a:t>
            </a:r>
          </a:p>
        </p:txBody>
      </p:sp>
      <p:sp>
        <p:nvSpPr>
          <p:cNvPr id="7" name="Pladsholder til indhold 7"/>
          <p:cNvSpPr>
            <a:spLocks noGrp="1"/>
          </p:cNvSpPr>
          <p:nvPr>
            <p:ph sz="quarter" idx="38" hasCustomPrompt="1"/>
          </p:nvPr>
        </p:nvSpPr>
        <p:spPr>
          <a:xfrm>
            <a:off x="0" y="6644731"/>
            <a:ext cx="5327650" cy="247650"/>
          </a:xfrm>
          <a:prstGeom prst="rect">
            <a:avLst/>
          </a:prstGeom>
          <a:solidFill>
            <a:schemeClr val="tx2">
              <a:alpha val="20000"/>
            </a:schemeClr>
          </a:solidFill>
        </p:spPr>
        <p:txBody>
          <a:bodyPr lIns="396000"/>
          <a:lstStyle>
            <a:lvl1pPr marL="0" indent="0">
              <a:buNone/>
              <a:defRPr sz="1000" baseline="0"/>
            </a:lvl1pPr>
            <a:lvl2pPr>
              <a:defRPr sz="1000"/>
            </a:lvl2pPr>
            <a:lvl3pPr>
              <a:defRPr sz="1000"/>
            </a:lvl3pPr>
            <a:lvl4pPr>
              <a:defRPr sz="1000"/>
            </a:lvl4pPr>
            <a:lvl5pPr>
              <a:defRPr sz="1000"/>
            </a:lvl5pPr>
          </a:lstStyle>
          <a:p>
            <a:pPr lvl="0"/>
            <a:r>
              <a:rPr lang="da-DK" dirty="0"/>
              <a:t>Skriv afdeling og relevant kontaktinformation</a:t>
            </a:r>
          </a:p>
        </p:txBody>
      </p:sp>
    </p:spTree>
    <p:extLst>
      <p:ext uri="{BB962C8B-B14F-4D97-AF65-F5344CB8AC3E}">
        <p14:creationId xmlns:p14="http://schemas.microsoft.com/office/powerpoint/2010/main" val="3384470260"/>
      </p:ext>
    </p:extLst>
  </p:cSld>
  <p:clrMapOvr>
    <a:masterClrMapping/>
  </p:clrMapOvr>
  <p:extLst>
    <p:ext uri="{DCECCB84-F9BA-43D5-87BE-67443E8EF086}">
      <p15:sldGuideLst xmlns:p15="http://schemas.microsoft.com/office/powerpoint/2012/main">
        <p15:guide id="1" orient="horz" pos="1256">
          <p15:clr>
            <a:srgbClr val="FBAE40"/>
          </p15:clr>
        </p15:guide>
        <p15:guide id="2" pos="23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side flyer variant 1">
    <p:spTree>
      <p:nvGrpSpPr>
        <p:cNvPr id="1" name=""/>
        <p:cNvGrpSpPr/>
        <p:nvPr/>
      </p:nvGrpSpPr>
      <p:grpSpPr>
        <a:xfrm>
          <a:off x="0" y="0"/>
          <a:ext cx="0" cy="0"/>
          <a:chOff x="0" y="0"/>
          <a:chExt cx="0" cy="0"/>
        </a:xfrm>
      </p:grpSpPr>
      <p:sp>
        <p:nvSpPr>
          <p:cNvPr id="5" name="Rektangel 4"/>
          <p:cNvSpPr/>
          <p:nvPr userDrawn="1"/>
        </p:nvSpPr>
        <p:spPr>
          <a:xfrm>
            <a:off x="0" y="2"/>
            <a:ext cx="5327650" cy="140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381" tIns="5690" rIns="11381" bIns="5690" numCol="1" spcCol="0" rtlCol="0" fromWordArt="0" anchor="ctr" anchorCtr="0" forceAA="0" compatLnSpc="1">
            <a:prstTxWarp prst="textNoShape">
              <a:avLst/>
            </a:prstTxWarp>
            <a:noAutofit/>
          </a:bodyPr>
          <a:lstStyle/>
          <a:p>
            <a:pPr algn="ctr"/>
            <a:endParaRPr lang="da-DK" sz="860" dirty="0"/>
          </a:p>
        </p:txBody>
      </p:sp>
      <p:sp>
        <p:nvSpPr>
          <p:cNvPr id="4" name="Pladsholder til billede 3"/>
          <p:cNvSpPr>
            <a:spLocks noGrp="1"/>
          </p:cNvSpPr>
          <p:nvPr>
            <p:ph type="pic" sz="quarter" idx="34" hasCustomPrompt="1"/>
          </p:nvPr>
        </p:nvSpPr>
        <p:spPr>
          <a:xfrm>
            <a:off x="0" y="1475982"/>
            <a:ext cx="1728000" cy="1728000"/>
          </a:xfrm>
          <a:prstGeom prst="rect">
            <a:avLst/>
          </a:prstGeom>
        </p:spPr>
        <p:txBody>
          <a:bodyPr/>
          <a:lstStyle>
            <a:lvl1pPr marL="0" indent="0">
              <a:buNone/>
              <a:defRPr sz="1000"/>
            </a:lvl1pPr>
          </a:lstStyle>
          <a:p>
            <a:r>
              <a:rPr lang="da-DK" dirty="0"/>
              <a:t>Klik for at indsætte billede</a:t>
            </a:r>
          </a:p>
        </p:txBody>
      </p:sp>
      <p:sp>
        <p:nvSpPr>
          <p:cNvPr id="20" name="Pladsholder til billede 3"/>
          <p:cNvSpPr>
            <a:spLocks noGrp="1"/>
          </p:cNvSpPr>
          <p:nvPr>
            <p:ph type="pic" sz="quarter" idx="35" hasCustomPrompt="1"/>
          </p:nvPr>
        </p:nvSpPr>
        <p:spPr>
          <a:xfrm>
            <a:off x="1801708" y="1475982"/>
            <a:ext cx="1728000" cy="1728000"/>
          </a:xfrm>
          <a:prstGeom prst="rect">
            <a:avLst/>
          </a:prstGeom>
        </p:spPr>
        <p:txBody>
          <a:bodyPr/>
          <a:lstStyle>
            <a:lvl1pPr marL="0" indent="0">
              <a:buNone/>
              <a:defRPr sz="1000"/>
            </a:lvl1pPr>
          </a:lstStyle>
          <a:p>
            <a:r>
              <a:rPr lang="da-DK" dirty="0"/>
              <a:t>Klik for at indsætte billede</a:t>
            </a:r>
          </a:p>
        </p:txBody>
      </p:sp>
      <p:sp>
        <p:nvSpPr>
          <p:cNvPr id="21" name="Pladsholder til billede 3"/>
          <p:cNvSpPr>
            <a:spLocks noGrp="1"/>
          </p:cNvSpPr>
          <p:nvPr>
            <p:ph type="pic" sz="quarter" idx="36" hasCustomPrompt="1"/>
          </p:nvPr>
        </p:nvSpPr>
        <p:spPr>
          <a:xfrm>
            <a:off x="3599650" y="1475982"/>
            <a:ext cx="1728000" cy="1728000"/>
          </a:xfrm>
          <a:prstGeom prst="rect">
            <a:avLst/>
          </a:prstGeom>
        </p:spPr>
        <p:txBody>
          <a:bodyPr/>
          <a:lstStyle>
            <a:lvl1pPr marL="0" indent="0">
              <a:buNone/>
              <a:defRPr sz="1000"/>
            </a:lvl1pPr>
          </a:lstStyle>
          <a:p>
            <a:r>
              <a:rPr lang="da-DK" dirty="0"/>
              <a:t>Klik for at indsætte billede</a:t>
            </a:r>
          </a:p>
        </p:txBody>
      </p:sp>
      <p:sp>
        <p:nvSpPr>
          <p:cNvPr id="24" name="Rektangel 23"/>
          <p:cNvSpPr/>
          <p:nvPr userDrawn="1"/>
        </p:nvSpPr>
        <p:spPr>
          <a:xfrm>
            <a:off x="0" y="3275982"/>
            <a:ext cx="5327650" cy="1404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381" tIns="5690" rIns="11381" bIns="5690" numCol="1" spcCol="0" rtlCol="0" fromWordArt="0" anchor="ctr" anchorCtr="0" forceAA="0" compatLnSpc="1">
            <a:prstTxWarp prst="textNoShape">
              <a:avLst/>
            </a:prstTxWarp>
            <a:noAutofit/>
          </a:bodyPr>
          <a:lstStyle/>
          <a:p>
            <a:pPr algn="ctr"/>
            <a:endParaRPr lang="da-DK" sz="860" dirty="0"/>
          </a:p>
        </p:txBody>
      </p:sp>
      <p:sp>
        <p:nvSpPr>
          <p:cNvPr id="26" name="Titel 1"/>
          <p:cNvSpPr>
            <a:spLocks noGrp="1"/>
          </p:cNvSpPr>
          <p:nvPr>
            <p:ph type="title" hasCustomPrompt="1"/>
          </p:nvPr>
        </p:nvSpPr>
        <p:spPr>
          <a:xfrm>
            <a:off x="366713" y="423569"/>
            <a:ext cx="4605338" cy="743760"/>
          </a:xfrm>
          <a:noFill/>
        </p:spPr>
        <p:txBody>
          <a:bodyPr lIns="0" tIns="0" rIns="0" bIns="0" anchor="ctr">
            <a:noAutofit/>
          </a:bodyPr>
          <a:lstStyle>
            <a:lvl1pPr>
              <a:defRPr sz="2800">
                <a:solidFill>
                  <a:schemeClr val="bg1"/>
                </a:solidFill>
                <a:latin typeface="+mn-lt"/>
              </a:defRPr>
            </a:lvl1pPr>
          </a:lstStyle>
          <a:p>
            <a:r>
              <a:rPr lang="da-DK" dirty="0"/>
              <a:t>Skriv overskrift</a:t>
            </a:r>
          </a:p>
        </p:txBody>
      </p:sp>
      <p:sp>
        <p:nvSpPr>
          <p:cNvPr id="27" name="Pladsholder til tekst 5"/>
          <p:cNvSpPr>
            <a:spLocks noGrp="1"/>
          </p:cNvSpPr>
          <p:nvPr>
            <p:ph type="body" sz="quarter" idx="37" hasCustomPrompt="1"/>
          </p:nvPr>
        </p:nvSpPr>
        <p:spPr>
          <a:xfrm>
            <a:off x="366713" y="4800600"/>
            <a:ext cx="4605337" cy="1911285"/>
          </a:xfrm>
          <a:prstGeom prst="rect">
            <a:avLst/>
          </a:prstGeom>
        </p:spPr>
        <p:txBody>
          <a:bodyPr lIns="0" rIns="0">
            <a:noAutofit/>
          </a:bodyPr>
          <a:lstStyle>
            <a:lvl1pPr marL="0" indent="0">
              <a:buNone/>
              <a:defRPr sz="1200">
                <a:solidFill>
                  <a:schemeClr val="tx1"/>
                </a:solidFill>
              </a:defRPr>
            </a:lvl1pPr>
            <a:lvl2pPr marL="180975" indent="-123825">
              <a:defRPr sz="1200">
                <a:solidFill>
                  <a:schemeClr val="tx1"/>
                </a:solidFill>
              </a:defRPr>
            </a:lvl2pPr>
            <a:lvl3pPr marL="266700" indent="-152400">
              <a:defRPr sz="1200">
                <a:solidFill>
                  <a:schemeClr val="tx1"/>
                </a:solidFill>
              </a:defRPr>
            </a:lvl3pPr>
            <a:lvl4pPr>
              <a:defRPr sz="1400">
                <a:solidFill>
                  <a:schemeClr val="bg1"/>
                </a:solidFill>
              </a:defRPr>
            </a:lvl4pPr>
            <a:lvl5pPr>
              <a:defRPr sz="1400">
                <a:solidFill>
                  <a:schemeClr val="bg1"/>
                </a:solidFill>
              </a:defRPr>
            </a:lvl5pPr>
          </a:lstStyle>
          <a:p>
            <a:pPr lvl="0"/>
            <a:r>
              <a:rPr lang="da-DK" dirty="0"/>
              <a:t>Skriv din brødtekst her</a:t>
            </a:r>
          </a:p>
          <a:p>
            <a:pPr lvl="1"/>
            <a:r>
              <a:rPr lang="da-DK" dirty="0"/>
              <a:t>Andet niveau</a:t>
            </a:r>
          </a:p>
          <a:p>
            <a:pPr lvl="2"/>
            <a:r>
              <a:rPr lang="da-DK" dirty="0"/>
              <a:t>Tredje niveau</a:t>
            </a:r>
          </a:p>
        </p:txBody>
      </p:sp>
      <p:sp>
        <p:nvSpPr>
          <p:cNvPr id="34" name="Pladsholder til tekst 5"/>
          <p:cNvSpPr>
            <a:spLocks noGrp="1"/>
          </p:cNvSpPr>
          <p:nvPr>
            <p:ph type="body" sz="quarter" idx="38" hasCustomPrompt="1"/>
          </p:nvPr>
        </p:nvSpPr>
        <p:spPr>
          <a:xfrm>
            <a:off x="366713" y="3467101"/>
            <a:ext cx="4605337" cy="1028699"/>
          </a:xfrm>
          <a:prstGeom prst="rect">
            <a:avLst/>
          </a:prstGeom>
        </p:spPr>
        <p:txBody>
          <a:bodyPr lIns="0" rIns="0" anchor="ctr">
            <a:noAutofit/>
          </a:bodyPr>
          <a:lstStyle>
            <a:lvl1pPr marL="0" indent="0">
              <a:buNone/>
              <a:defRPr sz="1600" baseline="0">
                <a:solidFill>
                  <a:schemeClr val="bg1"/>
                </a:solidFill>
              </a:defRPr>
            </a:lvl1pPr>
            <a:lvl2pPr marL="180975" indent="-123825">
              <a:defRPr sz="1600">
                <a:solidFill>
                  <a:schemeClr val="bg1"/>
                </a:solidFill>
              </a:defRPr>
            </a:lvl2pPr>
            <a:lvl3pPr marL="266700" indent="-152400">
              <a:defRPr sz="1600">
                <a:solidFill>
                  <a:schemeClr val="bg1"/>
                </a:solidFill>
              </a:defRPr>
            </a:lvl3pPr>
            <a:lvl4pPr>
              <a:defRPr sz="1400">
                <a:solidFill>
                  <a:schemeClr val="bg1"/>
                </a:solidFill>
              </a:defRPr>
            </a:lvl4pPr>
            <a:lvl5pPr>
              <a:defRPr sz="1400">
                <a:solidFill>
                  <a:schemeClr val="bg1"/>
                </a:solidFill>
              </a:defRPr>
            </a:lvl5pPr>
          </a:lstStyle>
          <a:p>
            <a:pPr lvl="0"/>
            <a:r>
              <a:rPr lang="da-DK" dirty="0"/>
              <a:t>Skriv dit hovedbudskab i 1-2 sætninger her</a:t>
            </a:r>
          </a:p>
          <a:p>
            <a:pPr lvl="1"/>
            <a:r>
              <a:rPr lang="da-DK" dirty="0"/>
              <a:t>Andet niveau</a:t>
            </a:r>
          </a:p>
          <a:p>
            <a:pPr lvl="2"/>
            <a:r>
              <a:rPr lang="da-DK" dirty="0"/>
              <a:t>Tredje niveau</a:t>
            </a:r>
          </a:p>
        </p:txBody>
      </p:sp>
    </p:spTree>
    <p:extLst>
      <p:ext uri="{BB962C8B-B14F-4D97-AF65-F5344CB8AC3E}">
        <p14:creationId xmlns:p14="http://schemas.microsoft.com/office/powerpoint/2010/main" val="1934922195"/>
      </p:ext>
    </p:extLst>
  </p:cSld>
  <p:clrMapOvr>
    <a:masterClrMapping/>
  </p:clrMapOvr>
  <p:extLst>
    <p:ext uri="{DCECCB84-F9BA-43D5-87BE-67443E8EF086}">
      <p15:sldGuideLst xmlns:p15="http://schemas.microsoft.com/office/powerpoint/2012/main">
        <p15:guide id="1" orient="horz" pos="1256">
          <p15:clr>
            <a:srgbClr val="FBAE40"/>
          </p15:clr>
        </p15:guide>
        <p15:guide id="2" pos="23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side flyer variant 6">
    <p:spTree>
      <p:nvGrpSpPr>
        <p:cNvPr id="1" name=""/>
        <p:cNvGrpSpPr/>
        <p:nvPr/>
      </p:nvGrpSpPr>
      <p:grpSpPr>
        <a:xfrm>
          <a:off x="0" y="0"/>
          <a:ext cx="0" cy="0"/>
          <a:chOff x="0" y="0"/>
          <a:chExt cx="0" cy="0"/>
        </a:xfrm>
      </p:grpSpPr>
      <p:sp>
        <p:nvSpPr>
          <p:cNvPr id="4" name="Pladsholder til billede 3"/>
          <p:cNvSpPr>
            <a:spLocks noGrp="1"/>
          </p:cNvSpPr>
          <p:nvPr>
            <p:ph type="pic" sz="quarter" idx="34" hasCustomPrompt="1"/>
          </p:nvPr>
        </p:nvSpPr>
        <p:spPr>
          <a:xfrm>
            <a:off x="0" y="0"/>
            <a:ext cx="5338326" cy="3249076"/>
          </a:xfrm>
          <a:prstGeom prst="rect">
            <a:avLst/>
          </a:prstGeom>
        </p:spPr>
        <p:txBody>
          <a:bodyPr anchor="ctr"/>
          <a:lstStyle>
            <a:lvl1pPr marL="0" indent="0" algn="ctr">
              <a:buNone/>
              <a:defRPr sz="1800"/>
            </a:lvl1pPr>
          </a:lstStyle>
          <a:p>
            <a:r>
              <a:rPr lang="da-DK" dirty="0"/>
              <a:t>Klik for at indsætte billede</a:t>
            </a:r>
          </a:p>
          <a:p>
            <a:endParaRPr lang="da-DK" dirty="0"/>
          </a:p>
          <a:p>
            <a:endParaRPr lang="da-DK" dirty="0"/>
          </a:p>
          <a:p>
            <a:endParaRPr lang="da-DK" dirty="0"/>
          </a:p>
        </p:txBody>
      </p:sp>
      <p:sp>
        <p:nvSpPr>
          <p:cNvPr id="2" name="Titel 1"/>
          <p:cNvSpPr>
            <a:spLocks noGrp="1"/>
          </p:cNvSpPr>
          <p:nvPr>
            <p:ph type="title" hasCustomPrompt="1"/>
          </p:nvPr>
        </p:nvSpPr>
        <p:spPr>
          <a:xfrm>
            <a:off x="0" y="2219325"/>
            <a:ext cx="5338326" cy="904876"/>
          </a:xfrm>
          <a:solidFill>
            <a:schemeClr val="tx2">
              <a:alpha val="70000"/>
            </a:schemeClr>
          </a:solidFill>
        </p:spPr>
        <p:txBody>
          <a:bodyPr lIns="396000" tIns="180000" rIns="360000" bIns="180000">
            <a:noAutofit/>
          </a:bodyPr>
          <a:lstStyle>
            <a:lvl1pPr>
              <a:defRPr sz="2800">
                <a:solidFill>
                  <a:schemeClr val="bg1"/>
                </a:solidFill>
                <a:latin typeface="+mn-lt"/>
              </a:defRPr>
            </a:lvl1pPr>
          </a:lstStyle>
          <a:p>
            <a:r>
              <a:rPr lang="da-DK" dirty="0"/>
              <a:t>Skriv overskrift</a:t>
            </a:r>
          </a:p>
        </p:txBody>
      </p:sp>
      <p:sp>
        <p:nvSpPr>
          <p:cNvPr id="6" name="Pladsholder til tekst 5"/>
          <p:cNvSpPr>
            <a:spLocks noGrp="1"/>
          </p:cNvSpPr>
          <p:nvPr>
            <p:ph type="body" sz="quarter" idx="35" hasCustomPrompt="1"/>
          </p:nvPr>
        </p:nvSpPr>
        <p:spPr>
          <a:xfrm>
            <a:off x="366713" y="4578861"/>
            <a:ext cx="4605337" cy="2137311"/>
          </a:xfrm>
          <a:prstGeom prst="rect">
            <a:avLst/>
          </a:prstGeom>
        </p:spPr>
        <p:txBody>
          <a:bodyPr lIns="0" rIns="0">
            <a:noAutofit/>
          </a:bodyPr>
          <a:lstStyle>
            <a:lvl1pPr marL="0" indent="0">
              <a:buNone/>
              <a:defRPr sz="1200">
                <a:solidFill>
                  <a:schemeClr val="tx1"/>
                </a:solidFill>
              </a:defRPr>
            </a:lvl1pPr>
            <a:lvl2pPr marL="180975" indent="-123825">
              <a:defRPr sz="1200">
                <a:solidFill>
                  <a:schemeClr val="tx1"/>
                </a:solidFill>
              </a:defRPr>
            </a:lvl2pPr>
            <a:lvl3pPr marL="266700" indent="-152400">
              <a:defRPr sz="1200">
                <a:solidFill>
                  <a:schemeClr val="tx1"/>
                </a:solidFill>
              </a:defRPr>
            </a:lvl3pPr>
            <a:lvl4pPr>
              <a:defRPr sz="1400">
                <a:solidFill>
                  <a:schemeClr val="bg1"/>
                </a:solidFill>
              </a:defRPr>
            </a:lvl4pPr>
            <a:lvl5pPr>
              <a:defRPr sz="1400">
                <a:solidFill>
                  <a:schemeClr val="bg1"/>
                </a:solidFill>
              </a:defRPr>
            </a:lvl5pPr>
          </a:lstStyle>
          <a:p>
            <a:pPr lvl="0"/>
            <a:r>
              <a:rPr lang="da-DK" dirty="0"/>
              <a:t>Skriv din brødtekst her</a:t>
            </a:r>
          </a:p>
          <a:p>
            <a:pPr lvl="1"/>
            <a:r>
              <a:rPr lang="da-DK" dirty="0"/>
              <a:t>Andet niveau</a:t>
            </a:r>
          </a:p>
          <a:p>
            <a:pPr lvl="2"/>
            <a:r>
              <a:rPr lang="da-DK" dirty="0"/>
              <a:t>Tredje niveau</a:t>
            </a:r>
          </a:p>
        </p:txBody>
      </p:sp>
      <p:sp>
        <p:nvSpPr>
          <p:cNvPr id="9" name="Pladsholder til tekst 5"/>
          <p:cNvSpPr>
            <a:spLocks noGrp="1"/>
          </p:cNvSpPr>
          <p:nvPr>
            <p:ph type="body" sz="quarter" idx="36" hasCustomPrompt="1"/>
          </p:nvPr>
        </p:nvSpPr>
        <p:spPr>
          <a:xfrm>
            <a:off x="366713" y="3521588"/>
            <a:ext cx="4605337" cy="813335"/>
          </a:xfrm>
          <a:prstGeom prst="rect">
            <a:avLst/>
          </a:prstGeom>
        </p:spPr>
        <p:txBody>
          <a:bodyPr lIns="0" rIns="0">
            <a:noAutofit/>
          </a:bodyPr>
          <a:lstStyle>
            <a:lvl1pPr marL="0" indent="0">
              <a:buNone/>
              <a:defRPr sz="1600" baseline="0">
                <a:solidFill>
                  <a:schemeClr val="tx1"/>
                </a:solidFill>
              </a:defRPr>
            </a:lvl1pPr>
            <a:lvl2pPr marL="180975" indent="-123825">
              <a:defRPr sz="1600">
                <a:solidFill>
                  <a:schemeClr val="tx1"/>
                </a:solidFill>
              </a:defRPr>
            </a:lvl2pPr>
            <a:lvl3pPr marL="266700" indent="-152400">
              <a:defRPr sz="1600">
                <a:solidFill>
                  <a:schemeClr val="tx1"/>
                </a:solidFill>
              </a:defRPr>
            </a:lvl3pPr>
            <a:lvl4pPr>
              <a:defRPr sz="1400">
                <a:solidFill>
                  <a:schemeClr val="bg1"/>
                </a:solidFill>
              </a:defRPr>
            </a:lvl4pPr>
            <a:lvl5pPr>
              <a:defRPr sz="1400">
                <a:solidFill>
                  <a:schemeClr val="bg1"/>
                </a:solidFill>
              </a:defRPr>
            </a:lvl5pPr>
          </a:lstStyle>
          <a:p>
            <a:pPr lvl="0"/>
            <a:r>
              <a:rPr lang="da-DK" dirty="0"/>
              <a:t>Skriv dit hovedbudskab i 1-2 sætninger her</a:t>
            </a:r>
          </a:p>
          <a:p>
            <a:pPr lvl="1"/>
            <a:r>
              <a:rPr lang="da-DK" dirty="0"/>
              <a:t>Andet niveau</a:t>
            </a:r>
          </a:p>
          <a:p>
            <a:pPr lvl="2"/>
            <a:r>
              <a:rPr lang="da-DK" dirty="0"/>
              <a:t>Tredje niveau</a:t>
            </a:r>
          </a:p>
        </p:txBody>
      </p:sp>
    </p:spTree>
    <p:extLst>
      <p:ext uri="{BB962C8B-B14F-4D97-AF65-F5344CB8AC3E}">
        <p14:creationId xmlns:p14="http://schemas.microsoft.com/office/powerpoint/2010/main" val="4218739744"/>
      </p:ext>
    </p:extLst>
  </p:cSld>
  <p:clrMapOvr>
    <a:masterClrMapping/>
  </p:clrMapOvr>
  <p:extLst>
    <p:ext uri="{DCECCB84-F9BA-43D5-87BE-67443E8EF086}">
      <p15:sldGuideLst xmlns:p15="http://schemas.microsoft.com/office/powerpoint/2012/main">
        <p15:guide id="1" orient="horz" pos="4422">
          <p15:clr>
            <a:srgbClr val="FBAE40"/>
          </p15:clr>
        </p15:guide>
        <p15:guide id="2" pos="23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366276" y="402483"/>
            <a:ext cx="4595098" cy="646553"/>
          </a:xfrm>
          <a:prstGeom prst="rect">
            <a:avLst/>
          </a:prstGeom>
        </p:spPr>
        <p:txBody>
          <a:bodyPr vert="horz" lIns="91440" tIns="45720" rIns="91440" bIns="45720" rtlCol="0" anchor="ctr">
            <a:normAutofit/>
          </a:bodyPr>
          <a:lstStyle/>
          <a:p>
            <a:r>
              <a:rPr lang="da-DK" dirty="0"/>
              <a:t>Klik for at redigere i master</a:t>
            </a:r>
          </a:p>
        </p:txBody>
      </p:sp>
      <p:sp>
        <p:nvSpPr>
          <p:cNvPr id="8" name="Rektangel 7"/>
          <p:cNvSpPr/>
          <p:nvPr userDrawn="1"/>
        </p:nvSpPr>
        <p:spPr>
          <a:xfrm>
            <a:off x="0" y="6900421"/>
            <a:ext cx="5327650" cy="659257"/>
          </a:xfrm>
          <a:prstGeom prst="rect">
            <a:avLst/>
          </a:prstGeom>
          <a:solidFill>
            <a:srgbClr val="0064A6"/>
          </a:solidFill>
          <a:ln>
            <a:solidFill>
              <a:srgbClr val="0064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860" dirty="0"/>
          </a:p>
        </p:txBody>
      </p:sp>
      <p:pic>
        <p:nvPicPr>
          <p:cNvPr id="11" name="Billede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416828" y="7110605"/>
            <a:ext cx="555222" cy="286495"/>
          </a:xfrm>
          <a:prstGeom prst="rect">
            <a:avLst/>
          </a:prstGeom>
        </p:spPr>
      </p:pic>
      <p:pic>
        <p:nvPicPr>
          <p:cNvPr id="12" name="Billede 1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250008" y="7324635"/>
            <a:ext cx="732468" cy="96915"/>
          </a:xfrm>
          <a:prstGeom prst="rect">
            <a:avLst/>
          </a:prstGeom>
        </p:spPr>
      </p:pic>
      <p:pic>
        <p:nvPicPr>
          <p:cNvPr id="13" name="Billede 12"/>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66276" y="7167746"/>
            <a:ext cx="803575" cy="229354"/>
          </a:xfrm>
          <a:prstGeom prst="rect">
            <a:avLst/>
          </a:prstGeom>
        </p:spPr>
      </p:pic>
    </p:spTree>
    <p:extLst>
      <p:ext uri="{BB962C8B-B14F-4D97-AF65-F5344CB8AC3E}">
        <p14:creationId xmlns:p14="http://schemas.microsoft.com/office/powerpoint/2010/main" val="3834483025"/>
      </p:ext>
    </p:extLst>
  </p:cSld>
  <p:clrMap bg1="lt1" tx1="dk1" bg2="lt2" tx2="dk2" accent1="accent1" accent2="accent2" accent3="accent3" accent4="accent4" accent5="accent5" accent6="accent6" hlink="hlink" folHlink="folHlink"/>
  <p:sldLayoutIdLst>
    <p:sldLayoutId id="2147483681" r:id="rId1"/>
    <p:sldLayoutId id="2147483685" r:id="rId2"/>
    <p:sldLayoutId id="2147483678" r:id="rId3"/>
    <p:sldLayoutId id="2147483682" r:id="rId4"/>
  </p:sldLayoutIdLst>
  <p:txStyles>
    <p:titleStyle>
      <a:lvl1pPr algn="l" defTabSz="113852" rtl="0" eaLnBrk="1" latinLnBrk="0" hangingPunct="1">
        <a:lnSpc>
          <a:spcPct val="90000"/>
        </a:lnSpc>
        <a:spcBef>
          <a:spcPct val="0"/>
        </a:spcBef>
        <a:buNone/>
        <a:defRPr sz="2000" kern="1200">
          <a:solidFill>
            <a:schemeClr val="tx1"/>
          </a:solidFill>
          <a:latin typeface="+mj-lt"/>
          <a:ea typeface="+mj-ea"/>
          <a:cs typeface="+mj-cs"/>
        </a:defRPr>
      </a:lvl1pPr>
    </p:titleStyle>
    <p:bodyStyle>
      <a:lvl1pPr marL="28463" indent="-28463" algn="l" defTabSz="113852" rtl="0" eaLnBrk="1" latinLnBrk="0" hangingPunct="1">
        <a:lnSpc>
          <a:spcPct val="90000"/>
        </a:lnSpc>
        <a:spcBef>
          <a:spcPts val="125"/>
        </a:spcBef>
        <a:buFont typeface="Arial" panose="020B0604020202020204" pitchFamily="34" charset="0"/>
        <a:buChar char="•"/>
        <a:defRPr sz="348" kern="1200">
          <a:solidFill>
            <a:schemeClr val="tx1"/>
          </a:solidFill>
          <a:latin typeface="+mn-lt"/>
          <a:ea typeface="+mn-ea"/>
          <a:cs typeface="+mn-cs"/>
        </a:defRPr>
      </a:lvl1pPr>
      <a:lvl2pPr marL="85389" indent="-28463" algn="l" defTabSz="113852" rtl="0" eaLnBrk="1" latinLnBrk="0" hangingPunct="1">
        <a:lnSpc>
          <a:spcPct val="90000"/>
        </a:lnSpc>
        <a:spcBef>
          <a:spcPts val="62"/>
        </a:spcBef>
        <a:buFont typeface="Arial" panose="020B0604020202020204" pitchFamily="34" charset="0"/>
        <a:buChar char="•"/>
        <a:defRPr sz="299" kern="1200">
          <a:solidFill>
            <a:schemeClr val="tx1"/>
          </a:solidFill>
          <a:latin typeface="+mn-lt"/>
          <a:ea typeface="+mn-ea"/>
          <a:cs typeface="+mn-cs"/>
        </a:defRPr>
      </a:lvl2pPr>
      <a:lvl3pPr marL="142315" indent="-28463" algn="l" defTabSz="113852" rtl="0" eaLnBrk="1" latinLnBrk="0" hangingPunct="1">
        <a:lnSpc>
          <a:spcPct val="90000"/>
        </a:lnSpc>
        <a:spcBef>
          <a:spcPts val="62"/>
        </a:spcBef>
        <a:buFont typeface="Arial" panose="020B0604020202020204" pitchFamily="34" charset="0"/>
        <a:buChar char="•"/>
        <a:defRPr sz="249" kern="1200">
          <a:solidFill>
            <a:schemeClr val="tx1"/>
          </a:solidFill>
          <a:latin typeface="+mn-lt"/>
          <a:ea typeface="+mn-ea"/>
          <a:cs typeface="+mn-cs"/>
        </a:defRPr>
      </a:lvl3pPr>
      <a:lvl4pPr marL="199242" indent="-28463" algn="l" defTabSz="113852" rtl="0" eaLnBrk="1" latinLnBrk="0" hangingPunct="1">
        <a:lnSpc>
          <a:spcPct val="90000"/>
        </a:lnSpc>
        <a:spcBef>
          <a:spcPts val="62"/>
        </a:spcBef>
        <a:buFont typeface="Arial" panose="020B0604020202020204" pitchFamily="34" charset="0"/>
        <a:buChar char="•"/>
        <a:defRPr sz="224" kern="1200">
          <a:solidFill>
            <a:schemeClr val="tx1"/>
          </a:solidFill>
          <a:latin typeface="+mn-lt"/>
          <a:ea typeface="+mn-ea"/>
          <a:cs typeface="+mn-cs"/>
        </a:defRPr>
      </a:lvl4pPr>
      <a:lvl5pPr marL="256167" indent="-28463" algn="l" defTabSz="113852" rtl="0" eaLnBrk="1" latinLnBrk="0" hangingPunct="1">
        <a:lnSpc>
          <a:spcPct val="90000"/>
        </a:lnSpc>
        <a:spcBef>
          <a:spcPts val="62"/>
        </a:spcBef>
        <a:buFont typeface="Arial" panose="020B0604020202020204" pitchFamily="34" charset="0"/>
        <a:buChar char="•"/>
        <a:defRPr sz="224" kern="1200">
          <a:solidFill>
            <a:schemeClr val="tx1"/>
          </a:solidFill>
          <a:latin typeface="+mn-lt"/>
          <a:ea typeface="+mn-ea"/>
          <a:cs typeface="+mn-cs"/>
        </a:defRPr>
      </a:lvl5pPr>
      <a:lvl6pPr marL="313095" indent="-28463" algn="l" defTabSz="113852" rtl="0" eaLnBrk="1" latinLnBrk="0" hangingPunct="1">
        <a:lnSpc>
          <a:spcPct val="90000"/>
        </a:lnSpc>
        <a:spcBef>
          <a:spcPts val="62"/>
        </a:spcBef>
        <a:buFont typeface="Arial" panose="020B0604020202020204" pitchFamily="34" charset="0"/>
        <a:buChar char="•"/>
        <a:defRPr sz="224" kern="1200">
          <a:solidFill>
            <a:schemeClr val="tx1"/>
          </a:solidFill>
          <a:latin typeface="+mn-lt"/>
          <a:ea typeface="+mn-ea"/>
          <a:cs typeface="+mn-cs"/>
        </a:defRPr>
      </a:lvl6pPr>
      <a:lvl7pPr marL="370021" indent="-28463" algn="l" defTabSz="113852" rtl="0" eaLnBrk="1" latinLnBrk="0" hangingPunct="1">
        <a:lnSpc>
          <a:spcPct val="90000"/>
        </a:lnSpc>
        <a:spcBef>
          <a:spcPts val="62"/>
        </a:spcBef>
        <a:buFont typeface="Arial" panose="020B0604020202020204" pitchFamily="34" charset="0"/>
        <a:buChar char="•"/>
        <a:defRPr sz="224" kern="1200">
          <a:solidFill>
            <a:schemeClr val="tx1"/>
          </a:solidFill>
          <a:latin typeface="+mn-lt"/>
          <a:ea typeface="+mn-ea"/>
          <a:cs typeface="+mn-cs"/>
        </a:defRPr>
      </a:lvl7pPr>
      <a:lvl8pPr marL="426947" indent="-28463" algn="l" defTabSz="113852" rtl="0" eaLnBrk="1" latinLnBrk="0" hangingPunct="1">
        <a:lnSpc>
          <a:spcPct val="90000"/>
        </a:lnSpc>
        <a:spcBef>
          <a:spcPts val="62"/>
        </a:spcBef>
        <a:buFont typeface="Arial" panose="020B0604020202020204" pitchFamily="34" charset="0"/>
        <a:buChar char="•"/>
        <a:defRPr sz="224" kern="1200">
          <a:solidFill>
            <a:schemeClr val="tx1"/>
          </a:solidFill>
          <a:latin typeface="+mn-lt"/>
          <a:ea typeface="+mn-ea"/>
          <a:cs typeface="+mn-cs"/>
        </a:defRPr>
      </a:lvl8pPr>
      <a:lvl9pPr marL="483874" indent="-28463" algn="l" defTabSz="113852" rtl="0" eaLnBrk="1" latinLnBrk="0" hangingPunct="1">
        <a:lnSpc>
          <a:spcPct val="90000"/>
        </a:lnSpc>
        <a:spcBef>
          <a:spcPts val="62"/>
        </a:spcBef>
        <a:buFont typeface="Arial" panose="020B0604020202020204" pitchFamily="34" charset="0"/>
        <a:buChar char="•"/>
        <a:defRPr sz="224" kern="1200">
          <a:solidFill>
            <a:schemeClr val="tx1"/>
          </a:solidFill>
          <a:latin typeface="+mn-lt"/>
          <a:ea typeface="+mn-ea"/>
          <a:cs typeface="+mn-cs"/>
        </a:defRPr>
      </a:lvl9pPr>
    </p:bodyStyle>
    <p:otherStyle>
      <a:defPPr>
        <a:defRPr lang="da-DK"/>
      </a:defPPr>
      <a:lvl1pPr marL="0" algn="l" defTabSz="113852" rtl="0" eaLnBrk="1" latinLnBrk="0" hangingPunct="1">
        <a:defRPr sz="224" kern="1200">
          <a:solidFill>
            <a:schemeClr val="tx1"/>
          </a:solidFill>
          <a:latin typeface="+mn-lt"/>
          <a:ea typeface="+mn-ea"/>
          <a:cs typeface="+mn-cs"/>
        </a:defRPr>
      </a:lvl1pPr>
      <a:lvl2pPr marL="56927" algn="l" defTabSz="113852" rtl="0" eaLnBrk="1" latinLnBrk="0" hangingPunct="1">
        <a:defRPr sz="224" kern="1200">
          <a:solidFill>
            <a:schemeClr val="tx1"/>
          </a:solidFill>
          <a:latin typeface="+mn-lt"/>
          <a:ea typeface="+mn-ea"/>
          <a:cs typeface="+mn-cs"/>
        </a:defRPr>
      </a:lvl2pPr>
      <a:lvl3pPr marL="113852" algn="l" defTabSz="113852" rtl="0" eaLnBrk="1" latinLnBrk="0" hangingPunct="1">
        <a:defRPr sz="224" kern="1200">
          <a:solidFill>
            <a:schemeClr val="tx1"/>
          </a:solidFill>
          <a:latin typeface="+mn-lt"/>
          <a:ea typeface="+mn-ea"/>
          <a:cs typeface="+mn-cs"/>
        </a:defRPr>
      </a:lvl3pPr>
      <a:lvl4pPr marL="170779" algn="l" defTabSz="113852" rtl="0" eaLnBrk="1" latinLnBrk="0" hangingPunct="1">
        <a:defRPr sz="224" kern="1200">
          <a:solidFill>
            <a:schemeClr val="tx1"/>
          </a:solidFill>
          <a:latin typeface="+mn-lt"/>
          <a:ea typeface="+mn-ea"/>
          <a:cs typeface="+mn-cs"/>
        </a:defRPr>
      </a:lvl4pPr>
      <a:lvl5pPr marL="227705" algn="l" defTabSz="113852" rtl="0" eaLnBrk="1" latinLnBrk="0" hangingPunct="1">
        <a:defRPr sz="224" kern="1200">
          <a:solidFill>
            <a:schemeClr val="tx1"/>
          </a:solidFill>
          <a:latin typeface="+mn-lt"/>
          <a:ea typeface="+mn-ea"/>
          <a:cs typeface="+mn-cs"/>
        </a:defRPr>
      </a:lvl5pPr>
      <a:lvl6pPr marL="284632" algn="l" defTabSz="113852" rtl="0" eaLnBrk="1" latinLnBrk="0" hangingPunct="1">
        <a:defRPr sz="224" kern="1200">
          <a:solidFill>
            <a:schemeClr val="tx1"/>
          </a:solidFill>
          <a:latin typeface="+mn-lt"/>
          <a:ea typeface="+mn-ea"/>
          <a:cs typeface="+mn-cs"/>
        </a:defRPr>
      </a:lvl6pPr>
      <a:lvl7pPr marL="341559" algn="l" defTabSz="113852" rtl="0" eaLnBrk="1" latinLnBrk="0" hangingPunct="1">
        <a:defRPr sz="224" kern="1200">
          <a:solidFill>
            <a:schemeClr val="tx1"/>
          </a:solidFill>
          <a:latin typeface="+mn-lt"/>
          <a:ea typeface="+mn-ea"/>
          <a:cs typeface="+mn-cs"/>
        </a:defRPr>
      </a:lvl7pPr>
      <a:lvl8pPr marL="398484" algn="l" defTabSz="113852" rtl="0" eaLnBrk="1" latinLnBrk="0" hangingPunct="1">
        <a:defRPr sz="224" kern="1200">
          <a:solidFill>
            <a:schemeClr val="tx1"/>
          </a:solidFill>
          <a:latin typeface="+mn-lt"/>
          <a:ea typeface="+mn-ea"/>
          <a:cs typeface="+mn-cs"/>
        </a:defRPr>
      </a:lvl8pPr>
      <a:lvl9pPr marL="455411" algn="l" defTabSz="113852" rtl="0" eaLnBrk="1" latinLnBrk="0" hangingPunct="1">
        <a:defRPr sz="22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9">
          <p15:clr>
            <a:srgbClr val="F26B43"/>
          </p15:clr>
        </p15:guide>
        <p15:guide id="2" pos="231">
          <p15:clr>
            <a:srgbClr val="F26B43"/>
          </p15:clr>
        </p15:guide>
        <p15:guide id="3" pos="313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37" y="2210943"/>
            <a:ext cx="5338326" cy="504825"/>
          </a:xfrm>
        </p:spPr>
        <p:txBody>
          <a:bodyPr/>
          <a:lstStyle/>
          <a:p>
            <a:r>
              <a:rPr lang="da-DK" sz="1200" b="1" dirty="0"/>
              <a:t>Vil du være med til at udvikle Gynækologisk Afdeling og har du lyst til at dele dine erfaringer og gode ideer med os?</a:t>
            </a:r>
            <a:endParaRPr lang="da-DK" sz="1200" dirty="0"/>
          </a:p>
        </p:txBody>
      </p:sp>
      <p:sp>
        <p:nvSpPr>
          <p:cNvPr id="4" name="Pladsholder til tekst 3"/>
          <p:cNvSpPr>
            <a:spLocks noGrp="1"/>
          </p:cNvSpPr>
          <p:nvPr>
            <p:ph type="body" sz="quarter" idx="35"/>
          </p:nvPr>
        </p:nvSpPr>
        <p:spPr>
          <a:xfrm>
            <a:off x="366714" y="4104223"/>
            <a:ext cx="4605337" cy="1989537"/>
          </a:xfrm>
        </p:spPr>
        <p:txBody>
          <a:bodyPr/>
          <a:lstStyle/>
          <a:p>
            <a:pPr>
              <a:lnSpc>
                <a:spcPct val="100000"/>
              </a:lnSpc>
            </a:pPr>
            <a:r>
              <a:rPr lang="da-DK" sz="900" b="1" dirty="0"/>
              <a:t>Praktisk information </a:t>
            </a:r>
            <a:endParaRPr lang="da-DK" sz="900" dirty="0"/>
          </a:p>
          <a:p>
            <a:pPr>
              <a:lnSpc>
                <a:spcPct val="100000"/>
              </a:lnSpc>
            </a:pPr>
            <a:r>
              <a:rPr lang="da-DK" sz="900" dirty="0"/>
              <a:t>Vi mødes to gange årligt med mulighed for virtuel deltagelse. Møderne vil være af ca. to timers varighed, og der kan forventes at være behov for forberedelse. Derudover har du mulighed for at:</a:t>
            </a:r>
          </a:p>
          <a:p>
            <a:pPr lvl="0">
              <a:lnSpc>
                <a:spcPct val="100000"/>
              </a:lnSpc>
            </a:pPr>
            <a:r>
              <a:rPr lang="da-DK" sz="900" dirty="0"/>
              <a:t>Deltage i ad hoc opgaver som fx udarbejde pjecer/informationsmateriale mm. </a:t>
            </a:r>
          </a:p>
          <a:p>
            <a:pPr lvl="0">
              <a:lnSpc>
                <a:spcPct val="100000"/>
              </a:lnSpc>
            </a:pPr>
            <a:r>
              <a:rPr lang="da-DK" sz="900" dirty="0"/>
              <a:t>Bidrage med ideer til fremtidige udviklingsprojekter.</a:t>
            </a:r>
          </a:p>
          <a:p>
            <a:pPr>
              <a:lnSpc>
                <a:spcPct val="100000"/>
              </a:lnSpc>
            </a:pPr>
            <a:r>
              <a:rPr lang="da-DK" sz="900" dirty="0"/>
              <a:t> </a:t>
            </a:r>
          </a:p>
          <a:p>
            <a:pPr>
              <a:lnSpc>
                <a:spcPct val="100000"/>
              </a:lnSpc>
            </a:pPr>
            <a:r>
              <a:rPr lang="da-DK" sz="900" b="1" dirty="0"/>
              <a:t>Værd at vide</a:t>
            </a:r>
            <a:endParaRPr lang="da-DK" sz="900" dirty="0"/>
          </a:p>
          <a:p>
            <a:pPr>
              <a:lnSpc>
                <a:spcPct val="100000"/>
              </a:lnSpc>
            </a:pPr>
            <a:r>
              <a:rPr lang="da-DK" sz="900" dirty="0"/>
              <a:t>Alt korrespondance foregår primært via e-mail.</a:t>
            </a:r>
          </a:p>
          <a:p>
            <a:pPr>
              <a:lnSpc>
                <a:spcPct val="100000"/>
              </a:lnSpc>
            </a:pPr>
            <a:r>
              <a:rPr lang="da-DK" sz="900" dirty="0"/>
              <a:t>Du vil få dækket dine transportudgifter til og fra møderne. Der gives ikke kompensation for tabt arbejdsfortjeneste, heller ikke vederlag. </a:t>
            </a:r>
          </a:p>
          <a:p>
            <a:pPr>
              <a:lnSpc>
                <a:spcPct val="100000"/>
              </a:lnSpc>
            </a:pPr>
            <a:r>
              <a:rPr lang="da-DK" sz="900" dirty="0"/>
              <a:t>Din deltagelse i det kliniske brugerråd vil ikke få indflydelse på den behandling, du eller din pårørende modtager på Gynækologisk afdeling. </a:t>
            </a:r>
          </a:p>
          <a:p>
            <a:pPr>
              <a:lnSpc>
                <a:spcPct val="100000"/>
              </a:lnSpc>
            </a:pPr>
            <a:endParaRPr lang="da-DK" sz="900" dirty="0"/>
          </a:p>
          <a:p>
            <a:pPr>
              <a:lnSpc>
                <a:spcPct val="100000"/>
              </a:lnSpc>
            </a:pPr>
            <a:r>
              <a:rPr lang="da-DK" sz="900" dirty="0"/>
              <a:t>Vi håber, at du har lyst til at være en del af det kliniske brugerråd.</a:t>
            </a:r>
          </a:p>
          <a:p>
            <a:pPr>
              <a:lnSpc>
                <a:spcPct val="100000"/>
              </a:lnSpc>
            </a:pPr>
            <a:r>
              <a:rPr lang="da-DK" sz="900" dirty="0"/>
              <a:t>Hvis du vil vide mere eller gerne vil være med, så kontakt: </a:t>
            </a:r>
          </a:p>
          <a:p>
            <a:pPr>
              <a:lnSpc>
                <a:spcPct val="100000"/>
              </a:lnSpc>
            </a:pPr>
            <a:r>
              <a:rPr lang="da-DK" sz="900" dirty="0"/>
              <a:t>Udviklingssygeplejerske Louise Rosenlund Andersen</a:t>
            </a:r>
          </a:p>
          <a:p>
            <a:pPr>
              <a:lnSpc>
                <a:spcPct val="100000"/>
              </a:lnSpc>
            </a:pPr>
            <a:r>
              <a:rPr lang="da-DK" sz="900" dirty="0"/>
              <a:t>Mail: louise.andersen3@rsyd.dk</a:t>
            </a:r>
          </a:p>
        </p:txBody>
      </p:sp>
      <p:sp>
        <p:nvSpPr>
          <p:cNvPr id="5" name="Pladsholder til tekst 4"/>
          <p:cNvSpPr>
            <a:spLocks noGrp="1"/>
          </p:cNvSpPr>
          <p:nvPr>
            <p:ph type="body" sz="quarter" idx="36"/>
          </p:nvPr>
        </p:nvSpPr>
        <p:spPr>
          <a:xfrm>
            <a:off x="366714" y="2715768"/>
            <a:ext cx="4605117" cy="1306159"/>
          </a:xfrm>
        </p:spPr>
        <p:txBody>
          <a:bodyPr/>
          <a:lstStyle/>
          <a:p>
            <a:pPr>
              <a:lnSpc>
                <a:spcPct val="100000"/>
              </a:lnSpc>
            </a:pPr>
            <a:endParaRPr lang="da-DK" sz="900" dirty="0"/>
          </a:p>
          <a:p>
            <a:pPr>
              <a:lnSpc>
                <a:spcPct val="100000"/>
              </a:lnSpc>
            </a:pPr>
            <a:r>
              <a:rPr lang="da-DK" sz="900" dirty="0"/>
              <a:t>Så har du nu mulighed for at blive medlem af vores kliniske brugerråd.</a:t>
            </a:r>
          </a:p>
          <a:p>
            <a:pPr>
              <a:lnSpc>
                <a:spcPct val="100000"/>
              </a:lnSpc>
            </a:pPr>
            <a:r>
              <a:rPr lang="da-DK" sz="900" dirty="0"/>
              <a:t>Vi ønsker at styrke det brugerorienterede perspektiv i forskning, kvalitets- og udviklingstiltag på Gynækologisk afdeling D. Derfor søger vi patienter og pårørende til vores kliniske brugerråd for patienter med endometriose.</a:t>
            </a:r>
          </a:p>
          <a:p>
            <a:pPr>
              <a:lnSpc>
                <a:spcPct val="100000"/>
              </a:lnSpc>
            </a:pPr>
            <a:r>
              <a:rPr lang="da-DK" sz="900" dirty="0"/>
              <a:t>Det kliniske brugerråd består af flere patienter, pårørende og fagpersoner. Brugerrådet skal afspejle patienter som behandles på afdelingen, derfor søger vi patienter og pårørende med forskellig baggrund, både i forhold til alder, køn og etnicitet.</a:t>
            </a:r>
          </a:p>
        </p:txBody>
      </p:sp>
      <p:pic>
        <p:nvPicPr>
          <p:cNvPr id="10" name="Pladsholder til billede 9"/>
          <p:cNvPicPr>
            <a:picLocks noGrp="1" noChangeAspect="1"/>
          </p:cNvPicPr>
          <p:nvPr>
            <p:ph type="pic" sz="quarter" idx="34"/>
          </p:nvPr>
        </p:nvPicPr>
        <p:blipFill>
          <a:blip r:embed="rId2"/>
          <a:srcRect t="7854" b="7854"/>
          <a:stretch>
            <a:fillRect/>
          </a:stretch>
        </p:blipFill>
        <p:spPr>
          <a:xfrm>
            <a:off x="0" y="0"/>
            <a:ext cx="5338763" cy="2219325"/>
          </a:xfrm>
          <a:prstGeom prst="rect">
            <a:avLst/>
          </a:prstGeom>
        </p:spPr>
      </p:pic>
    </p:spTree>
    <p:extLst>
      <p:ext uri="{BB962C8B-B14F-4D97-AF65-F5344CB8AC3E}">
        <p14:creationId xmlns:p14="http://schemas.microsoft.com/office/powerpoint/2010/main" val="3358028131"/>
      </p:ext>
    </p:extLst>
  </p:cSld>
  <p:clrMapOvr>
    <a:masterClrMapping/>
  </p:clrMapOvr>
</p:sld>
</file>

<file path=ppt/theme/theme1.xml><?xml version="1.0" encoding="utf-8"?>
<a:theme xmlns:a="http://schemas.openxmlformats.org/drawingml/2006/main" name="1-sidet flyers">
  <a:themeElements>
    <a:clrScheme name="OUH skabelon">
      <a:dk1>
        <a:sysClr val="windowText" lastClr="000000"/>
      </a:dk1>
      <a:lt1>
        <a:sysClr val="window" lastClr="FFFFFF"/>
      </a:lt1>
      <a:dk2>
        <a:srgbClr val="0064A3"/>
      </a:dk2>
      <a:lt2>
        <a:srgbClr val="E7E6E6"/>
      </a:lt2>
      <a:accent1>
        <a:srgbClr val="0064A3"/>
      </a:accent1>
      <a:accent2>
        <a:srgbClr val="D7891B"/>
      </a:accent2>
      <a:accent3>
        <a:srgbClr val="BA4C19"/>
      </a:accent3>
      <a:accent4>
        <a:srgbClr val="FFB417"/>
      </a:accent4>
      <a:accent5>
        <a:srgbClr val="3F91D0"/>
      </a:accent5>
      <a:accent6>
        <a:srgbClr val="8DA22D"/>
      </a:accent6>
      <a:hlink>
        <a:srgbClr val="4472C4"/>
      </a:hlink>
      <a:folHlink>
        <a:srgbClr val="AEABA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H A5 flyer lodret 1-sidet.potx" id="{13BA14DE-FB08-402D-868F-7675227E3DD7}" vid="{9E3F2B0B-3A52-4D28-86F8-C0134CA8E16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B6CB6762C36C74E982BC266DC5B7F3C" ma:contentTypeVersion="0" ma:contentTypeDescription="Opret et nyt dokument." ma:contentTypeScope="" ma:versionID="779cc9e63a03ee136cf69acc6edb14b1">
  <xsd:schema xmlns:xsd="http://www.w3.org/2001/XMLSchema" xmlns:xs="http://www.w3.org/2001/XMLSchema" xmlns:p="http://schemas.microsoft.com/office/2006/metadata/properties" targetNamespace="http://schemas.microsoft.com/office/2006/metadata/properties" ma:root="true" ma:fieldsID="ac504b555cbc0eb2a32092f08c35ba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1541860-62C3-468A-9F8F-659818C940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1CDC6FD6-B278-4495-B41D-72C08F4D9C61}">
  <ds:schemaRefs>
    <ds:schemaRef ds:uri="http://schemas.microsoft.com/sharepoint/v3/contenttype/forms"/>
  </ds:schemaRefs>
</ds:datastoreItem>
</file>

<file path=customXml/itemProps3.xml><?xml version="1.0" encoding="utf-8"?>
<ds:datastoreItem xmlns:ds="http://schemas.openxmlformats.org/officeDocument/2006/customXml" ds:itemID="{C4060C43-4530-40A3-B658-84DE3F4584A4}">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OUH A5 flyer lodret 1-sidet</Template>
  <TotalTime>112</TotalTime>
  <Words>273</Words>
  <Application>Microsoft Office PowerPoint</Application>
  <PresentationFormat>Brugerdefineret</PresentationFormat>
  <Paragraphs>19</Paragraphs>
  <Slides>1</Slides>
  <Notes>0</Notes>
  <HiddenSlides>0</HiddenSlides>
  <MMClips>0</MMClips>
  <ScaleCrop>false</ScaleCrop>
  <HeadingPairs>
    <vt:vector size="6" baseType="variant">
      <vt:variant>
        <vt:lpstr>Benyttede skrifttyper</vt:lpstr>
      </vt:variant>
      <vt:variant>
        <vt:i4>1</vt:i4>
      </vt:variant>
      <vt:variant>
        <vt:lpstr>Tema</vt:lpstr>
      </vt:variant>
      <vt:variant>
        <vt:i4>1</vt:i4>
      </vt:variant>
      <vt:variant>
        <vt:lpstr>Slidetitler</vt:lpstr>
      </vt:variant>
      <vt:variant>
        <vt:i4>1</vt:i4>
      </vt:variant>
    </vt:vector>
  </HeadingPairs>
  <TitlesOfParts>
    <vt:vector size="3" baseType="lpstr">
      <vt:lpstr>Arial</vt:lpstr>
      <vt:lpstr>1-sidet flyers</vt:lpstr>
      <vt:lpstr>Vil du være med til at udvikle Gynækologisk Afdeling og har du lyst til at dele dine erfaringer og gode ideer med os?</vt:lpstr>
    </vt:vector>
  </TitlesOfParts>
  <Company>Region Syddanmark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Vejledning: 1-sidet A5 flyer lodret</dc:title>
  <dc:creator>Louise Rosenlund Andersen</dc:creator>
  <cp:lastModifiedBy>Louise Rosenlund Andersen</cp:lastModifiedBy>
  <cp:revision>15</cp:revision>
  <cp:lastPrinted>2024-11-08T10:50:35Z</cp:lastPrinted>
  <dcterms:created xsi:type="dcterms:W3CDTF">2024-09-25T12:56:54Z</dcterms:created>
  <dcterms:modified xsi:type="dcterms:W3CDTF">2026-03-04T09:28:15Z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0x0101008B6CB6762C36C74E982BC266DC5B7F3C</vt:lpwstr>
  </property>
</Properties>
</file>